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4" r:id="rId6"/>
    <p:sldId id="258" r:id="rId7"/>
    <p:sldId id="266" r:id="rId8"/>
    <p:sldId id="260" r:id="rId9"/>
    <p:sldId id="261" r:id="rId10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B7440-7706-4F10-A256-419C732E61A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711C2-06E4-4451-AE6F-416746CF5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Standards based class and see the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C8261-6C3B-4197-9E7C-BAA4923549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5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8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3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7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5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4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AD7C4-854F-4DF3-A9E1-88057897F6B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F1D0D-7A85-40F1-92C2-62A5B603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7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hyperlink" Target="mailto:plucas@washoeschools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7063" y="4322763"/>
            <a:ext cx="9865112" cy="1776954"/>
          </a:xfrm>
        </p:spPr>
        <p:txBody>
          <a:bodyPr>
            <a:noAutofit/>
          </a:bodyPr>
          <a:lstStyle/>
          <a:p>
            <a:endParaRPr lang="en-US" sz="4000" b="1" dirty="0">
              <a:solidFill>
                <a:srgbClr val="0070C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Trish Lucas</a:t>
            </a:r>
          </a:p>
        </p:txBody>
      </p:sp>
      <p:pic>
        <p:nvPicPr>
          <p:cNvPr id="5" name="Picture 4" descr="http://www.virtualhomeschoolgroup.com/file.php/1/03_Science/03_Biology/01_General_Biology/00_Universal_Resources/Course_Module_Headers/Biology_Course_Titl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55" y="758283"/>
            <a:ext cx="8499422" cy="340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AA2873CA-BF92-4536-87DA-2745DE04D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9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"/>
    </mc:Choice>
    <mc:Fallback>
      <p:transition spd="slow" advTm="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7200" b="1" dirty="0">
                <a:solidFill>
                  <a:srgbClr val="002060"/>
                </a:solidFill>
              </a:rPr>
              <a:t>NVACSS</a:t>
            </a:r>
            <a:br>
              <a:rPr lang="en-US" sz="7200" b="1" dirty="0"/>
            </a:br>
            <a:r>
              <a:rPr lang="en-US" sz="7200" b="1" dirty="0"/>
              <a:t>	</a:t>
            </a:r>
            <a:r>
              <a:rPr lang="en-US" sz="3600" b="1" dirty="0">
                <a:solidFill>
                  <a:srgbClr val="FF0000"/>
                </a:solidFill>
              </a:rPr>
              <a:t>Nevada Academic Content Standards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sz="3600" b="1" dirty="0"/>
          </a:p>
          <a:p>
            <a:pPr marL="114300" indent="0" algn="ctr">
              <a:buNone/>
            </a:pPr>
            <a:endParaRPr lang="en-US" sz="1800" b="1" dirty="0"/>
          </a:p>
          <a:p>
            <a:pPr marL="114300" indent="0" algn="ctr">
              <a:buNone/>
            </a:pPr>
            <a:endParaRPr lang="en-US" sz="1800" b="1" dirty="0"/>
          </a:p>
          <a:p>
            <a:pPr marL="114300" indent="0" algn="ctr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This one-year laboratory science course meets high school grad requirements, Gateway requirements,</a:t>
            </a:r>
          </a:p>
          <a:p>
            <a:pPr marL="114300" indent="0" algn="ctr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college entrance requirements for a lab science</a:t>
            </a:r>
          </a:p>
          <a:p>
            <a:pPr marL="114300" indent="0" algn="ctr">
              <a:buNone/>
            </a:pPr>
            <a:endParaRPr lang="en-US" sz="3200" b="1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ED0EADA-434F-40C6-B6CE-611D590B3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2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6"/>
    </mc:Choice>
    <mc:Fallback>
      <p:transition spd="slow" advTm="1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There are four Life Science Disciplinary Core Ideas</a:t>
            </a:r>
            <a:r>
              <a:rPr lang="en-US" b="1" i="1" dirty="0">
                <a:solidFill>
                  <a:srgbClr val="00B050"/>
                </a:solidFill>
              </a:rPr>
              <a:t>: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4000" i="1" dirty="0">
                <a:solidFill>
                  <a:srgbClr val="0070C0"/>
                </a:solidFill>
              </a:rPr>
              <a:t>Ecosystems: Interactions, Energy, and Dynamics</a:t>
            </a:r>
          </a:p>
          <a:p>
            <a:pPr marL="514350" indent="-514350">
              <a:buAutoNum type="arabicParenR"/>
            </a:pPr>
            <a:r>
              <a:rPr lang="en-US" sz="4000" i="1" dirty="0">
                <a:solidFill>
                  <a:srgbClr val="0070C0"/>
                </a:solidFill>
              </a:rPr>
              <a:t>Biological Evolution: Unity and Diversity</a:t>
            </a:r>
          </a:p>
          <a:p>
            <a:pPr marL="514350" indent="-514350">
              <a:buAutoNum type="arabicParenR"/>
            </a:pPr>
            <a:r>
              <a:rPr lang="en-US" sz="4000" i="1" dirty="0">
                <a:solidFill>
                  <a:srgbClr val="0070C0"/>
                </a:solidFill>
              </a:rPr>
              <a:t>Molecules to Organisms: Structures and Processes</a:t>
            </a:r>
          </a:p>
          <a:p>
            <a:pPr marL="514350" indent="-514350">
              <a:buAutoNum type="arabicParenR"/>
            </a:pPr>
            <a:r>
              <a:rPr lang="en-US" sz="4000" i="1" dirty="0">
                <a:solidFill>
                  <a:srgbClr val="0070C0"/>
                </a:solidFill>
              </a:rPr>
              <a:t>Heredity: Inheritance and Variation of Traits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5156833-E1CA-4172-ACE6-7D31239FF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6"/>
    </mc:Choice>
    <mc:Fallback>
      <p:transition spd="slow" advTm="1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FCD-89FC-40B1-99BE-29F10B41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F39A-358E-49B4-9CE9-11F81A6F5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LIFE SCIENCE TEST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TAKEN IN APRIL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STATE MANDATED ASSESSMENT</a:t>
            </a:r>
          </a:p>
          <a:p>
            <a:pPr lvl="1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DISTRICT FINAL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WORTH 10% OF OVERALL GRADE (GIVEN IN DECEMBER AND JUNE)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 NOTES TO BE USED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SCORED THROUGH “SCHOOL CITY” JUST LIKE MATH</a:t>
            </a:r>
          </a:p>
          <a:p>
            <a:pPr marL="457200" lvl="1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3CED8B8-2EF0-40AB-8B76-B8F196777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6"/>
    </mc:Choice>
    <mc:Fallback>
      <p:transition spd="slow" advTm="1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293" y="632444"/>
            <a:ext cx="10515600" cy="4351338"/>
          </a:xfrm>
        </p:spPr>
        <p:txBody>
          <a:bodyPr/>
          <a:lstStyle/>
          <a:p>
            <a:pPr marL="114300" indent="0" algn="ctr">
              <a:buNone/>
            </a:pP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My email is</a:t>
            </a:r>
          </a:p>
          <a:p>
            <a:pPr marL="114300" indent="0" algn="ctr"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plucas@washoeschools.net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A54DD3B-DE60-4052-8467-C552B6E22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2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6"/>
    </mc:Choice>
    <mc:Fallback>
      <p:transition spd="slow" advTm="1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5172"/>
          <a:stretch>
            <a:fillRect/>
          </a:stretch>
        </p:blipFill>
        <p:spPr>
          <a:xfrm>
            <a:off x="2241396" y="1483113"/>
            <a:ext cx="7259444" cy="3333840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6C81EFB-FCBC-4BC7-AC5C-FEE0C3C60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3"/>
    </mc:Choice>
    <mc:Fallback>
      <p:transition spd="slow" advTm="1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49AD017415748BEDED31BD0F6E6AB" ma:contentTypeVersion="7" ma:contentTypeDescription="Create a new document." ma:contentTypeScope="" ma:versionID="f11db5119a75003c9bf7c87cbff0a470">
  <xsd:schema xmlns:xsd="http://www.w3.org/2001/XMLSchema" xmlns:xs="http://www.w3.org/2001/XMLSchema" xmlns:p="http://schemas.microsoft.com/office/2006/metadata/properties" xmlns:ns3="5cdd7e8e-453c-4f5d-9471-aa4bd3376dd1" xmlns:ns4="d969302a-c950-4866-bd14-81f88589628d" targetNamespace="http://schemas.microsoft.com/office/2006/metadata/properties" ma:root="true" ma:fieldsID="fd23f546ca3948e7960e275f1a26d660" ns3:_="" ns4:_="">
    <xsd:import namespace="5cdd7e8e-453c-4f5d-9471-aa4bd3376dd1"/>
    <xsd:import namespace="d969302a-c950-4866-bd14-81f88589628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d7e8e-453c-4f5d-9471-aa4bd3376d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9302a-c950-4866-bd14-81f8858962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E1EC0A-AEE8-48DC-B0E5-EA5E9671EAD3}">
  <ds:schemaRefs>
    <ds:schemaRef ds:uri="http://purl.org/dc/terms/"/>
    <ds:schemaRef ds:uri="http://www.w3.org/XML/1998/namespace"/>
    <ds:schemaRef ds:uri="d969302a-c950-4866-bd14-81f88589628d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cdd7e8e-453c-4f5d-9471-aa4bd3376dd1"/>
  </ds:schemaRefs>
</ds:datastoreItem>
</file>

<file path=customXml/itemProps2.xml><?xml version="1.0" encoding="utf-8"?>
<ds:datastoreItem xmlns:ds="http://schemas.openxmlformats.org/officeDocument/2006/customXml" ds:itemID="{EB410747-CA9E-41C5-83D3-39997777BD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F154CF-75BC-4012-8318-646171630D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d7e8e-453c-4f5d-9471-aa4bd3376dd1"/>
    <ds:schemaRef ds:uri="d969302a-c950-4866-bd14-81f8858962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125</Words>
  <Application>Microsoft Office PowerPoint</Application>
  <PresentationFormat>Widescreen</PresentationFormat>
  <Paragraphs>31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 NVACSS  Nevada Academic Content Standards</vt:lpstr>
      <vt:lpstr>There are four Life Science Disciplinary Core Ideas:</vt:lpstr>
      <vt:lpstr>ASSESSMENTS</vt:lpstr>
      <vt:lpstr>PowerPoint Presentation</vt:lpstr>
      <vt:lpstr>PowerPoint Presentation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Lucas, Trish</dc:creator>
  <cp:lastModifiedBy>Lucas, Trish</cp:lastModifiedBy>
  <cp:revision>23</cp:revision>
  <cp:lastPrinted>2020-09-22T21:18:31Z</cp:lastPrinted>
  <dcterms:created xsi:type="dcterms:W3CDTF">2015-09-08T20:44:02Z</dcterms:created>
  <dcterms:modified xsi:type="dcterms:W3CDTF">2020-09-24T16:56:06Z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0x010100BF949AD017415748BEDED31BD0F6E6AB</vt:lpwstr>
  </property>
</Properties>
</file>